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B15C1FB-9856-4933-B7F4-9E750D4385C3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869856C-4AA5-4470-AC3C-0190EB09CB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8" t="7602" r="12463" b="6132"/>
          <a:stretch/>
        </p:blipFill>
        <p:spPr>
          <a:xfrm>
            <a:off x="6705600" y="3666461"/>
            <a:ext cx="2289699" cy="31523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Florida’s Dairy Industry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811916"/>
            <a:ext cx="1295400" cy="140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Hobo Std" pitchFamily="50" charset="0"/>
              </a:rPr>
              <a:t>In 2011, the dairy industry brought $545 million to Florida through milk cash receipts.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Hobo Std" pitchFamily="50" charset="0"/>
              </a:rPr>
              <a:t>The total number of milking cows in Florida, at last count, was 119,000 in January 2012.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Hobo Std" pitchFamily="50" charset="0"/>
              </a:rPr>
              <a:t>Okeechobee County had the most cows per county with 30,000.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Hobo Std" pitchFamily="50" charset="0"/>
              </a:rPr>
              <a:t>Today, Florida is the leading dairy state in the Southeast, producing 2.27 billion pounds of milk in 2011.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Hobo Std" pitchFamily="50" charset="0"/>
              </a:rPr>
              <a:t>Florida ranks 19</a:t>
            </a:r>
            <a:r>
              <a:rPr lang="en-US" sz="2800" baseline="30000" dirty="0" smtClean="0">
                <a:latin typeface="Hobo Std" pitchFamily="50" charset="0"/>
              </a:rPr>
              <a:t>th</a:t>
            </a:r>
            <a:r>
              <a:rPr lang="en-US" sz="2800" dirty="0" smtClean="0">
                <a:latin typeface="Hobo Std" pitchFamily="50" charset="0"/>
              </a:rPr>
              <a:t> nationally in the number of dairy cows. </a:t>
            </a:r>
            <a:endParaRPr lang="en-US" sz="2800" dirty="0">
              <a:latin typeface="Hobo St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1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</TotalTime>
  <Words>82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Hobo Std</vt:lpstr>
      <vt:lpstr>Essential</vt:lpstr>
      <vt:lpstr>Florida’s Dairy Industry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Florida’s Dairy Industry</dc:title>
  <dc:creator>lilyau7</dc:creator>
  <cp:lastModifiedBy>Whitmer,Rebecca R</cp:lastModifiedBy>
  <cp:revision>4</cp:revision>
  <dcterms:created xsi:type="dcterms:W3CDTF">2013-07-02T16:27:41Z</dcterms:created>
  <dcterms:modified xsi:type="dcterms:W3CDTF">2015-07-28T19:05:15Z</dcterms:modified>
</cp:coreProperties>
</file>